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2.xml"/>
  <Override ContentType="application/vnd.openxmlformats-officedocument.presentationml.slide+xml" PartName="/ppt/slides/slide98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80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92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</p:sldIdLst>
  <p:sldSz cy="5143500" cx="9144000"/>
  <p:notesSz cx="6858000" cy="9144000"/>
  <p:embeddedFontLst>
    <p:embeddedFont>
      <p:font typeface="Raleway"/>
      <p:regular r:id="rId108"/>
      <p:bold r:id="rId109"/>
      <p:italic r:id="rId110"/>
      <p:boldItalic r:id="rId111"/>
    </p:embeddedFont>
    <p:embeddedFont>
      <p:font typeface="Lato"/>
      <p:regular r:id="rId112"/>
      <p:bold r:id="rId113"/>
      <p:italic r:id="rId114"/>
      <p:boldItalic r:id="rId1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slide" Target="slides/slide102.xml"/><Relationship Id="rId106" Type="http://schemas.openxmlformats.org/officeDocument/2006/relationships/slide" Target="slides/slide101.xml"/><Relationship Id="rId105" Type="http://schemas.openxmlformats.org/officeDocument/2006/relationships/slide" Target="slides/slide100.xml"/><Relationship Id="rId104" Type="http://schemas.openxmlformats.org/officeDocument/2006/relationships/slide" Target="slides/slide99.xml"/><Relationship Id="rId109" Type="http://schemas.openxmlformats.org/officeDocument/2006/relationships/font" Target="fonts/Raleway-bold.fntdata"/><Relationship Id="rId108" Type="http://schemas.openxmlformats.org/officeDocument/2006/relationships/font" Target="fonts/Raleway-regular.fntdata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5" Type="http://schemas.openxmlformats.org/officeDocument/2006/relationships/font" Target="fonts/Lato-boldItalic.fntdata"/><Relationship Id="rId15" Type="http://schemas.openxmlformats.org/officeDocument/2006/relationships/slide" Target="slides/slide10.xml"/><Relationship Id="rId110" Type="http://schemas.openxmlformats.org/officeDocument/2006/relationships/font" Target="fonts/Raleway-italic.fntdata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font" Target="fonts/Lato-italic.fntdata"/><Relationship Id="rId18" Type="http://schemas.openxmlformats.org/officeDocument/2006/relationships/slide" Target="slides/slide13.xml"/><Relationship Id="rId113" Type="http://schemas.openxmlformats.org/officeDocument/2006/relationships/font" Target="fonts/Lato-bold.fntdata"/><Relationship Id="rId112" Type="http://schemas.openxmlformats.org/officeDocument/2006/relationships/font" Target="fonts/Lato-regular.fntdata"/><Relationship Id="rId111" Type="http://schemas.openxmlformats.org/officeDocument/2006/relationships/font" Target="fonts/Raleway-boldItalic.fntdata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9dda7b955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9dda7b955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29dda7b9557_0_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29dda7b9557_0_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29dda7b9557_0_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29dda7b9557_0_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29dda7b9557_0_6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29dda7b9557_0_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dda7b955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9dda7b955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9dda7b955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9dda7b955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9dda7b955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9dda7b955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dda7b9557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9dda7b9557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9dda7b9557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9dda7b9557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9dda7b9557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9dda7b9557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9dda7b9557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9dda7b9557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9dda7b9557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9dda7b9557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9dda7b9557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9dda7b9557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9dda7b9557_0_7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9dda7b9557_0_7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9dda7b9557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9dda7b9557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9dda7b955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9dda7b955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9dda7b9557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9dda7b9557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9dda7b9557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9dda7b9557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9dda7b9557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9dda7b9557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9dda7b9557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9dda7b9557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9dda7b9557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9dda7b9557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9dda7b9557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9dda7b9557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9dda7b9557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9dda7b9557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9dda7b9557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9dda7b9557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795283cea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795283cea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9dda7b9557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9dda7b9557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9dda7b9557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9dda7b9557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9dda7b9557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9dda7b9557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9dda7b9557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9dda7b9557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9dda7b9557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9dda7b9557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9dda7b9557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9dda7b9557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9dda7b9557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9dda7b9557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9dda7b9557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9dda7b9557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9dda7b9557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9dda7b9557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9dda7b9557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9dda7b9557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9dda7b955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9dda7b955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9dda7b9557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9dda7b9557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9dda7b9557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9dda7b9557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9dda7b9557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9dda7b9557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9dda7b9557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9dda7b9557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9dda7b9557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9dda7b9557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9dda7b9557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9dda7b9557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9dda7b9557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29dda7b9557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9dda7b9557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9dda7b9557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9dda7b9557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9dda7b9557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9dda7b9557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29dda7b9557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9dda7b955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9dda7b955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9dda7b9557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9dda7b9557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9dda7b9557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9dda7b9557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9dda7b9557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9dda7b9557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9dda7b9557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9dda7b9557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9dda7b9557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9dda7b9557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9dda7b9557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29dda7b9557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9dda7b9557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29dda7b9557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9dda7b9557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29dda7b9557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9dda7b9557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29dda7b9557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29dda7b9557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29dda7b9557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9dda7b9557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9dda7b9557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29dda7b9557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29dda7b9557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9dda7b9557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9dda7b9557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9dda7b9557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29dda7b9557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9dda7b9557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9dda7b9557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9dda7b9557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9dda7b9557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29dda7b9557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29dda7b9557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29dda7b9557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29dda7b9557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29dda7b9557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29dda7b9557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9dda7b9557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9dda7b9557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9dda7b9557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29dda7b9557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9dda7b955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9dda7b955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9dda7b9557_0_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29dda7b9557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29dda7b9557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29dda7b9557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29dda7b9557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29dda7b9557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29dda7b9557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29dda7b9557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29dda7b9557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29dda7b9557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9dda7b9557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29dda7b9557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29dda7b9557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29dda7b9557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29dda7b9557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29dda7b9557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9dda7b9557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29dda7b9557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29dda7b9557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29dda7b9557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9dda7b9557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9dda7b9557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29dda7b9557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29dda7b9557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9dda7b9557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9dda7b9557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29dda7b9557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29dda7b9557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29dda7b9557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29dda7b9557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29dda7b9557_0_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29dda7b9557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29dda7b9557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29dda7b9557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29dda7b9557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29dda7b9557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29dda7b9557_0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29dda7b9557_0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29dda7b9557_0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29dda7b9557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29dda7b9557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29dda7b9557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9dda7b9557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9dda7b955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29dda7b9557_0_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29dda7b9557_0_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29dda7b9557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29dda7b9557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29dda7b9557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29dda7b9557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29dda7b9557_0_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29dda7b9557_0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9dda7b9557_0_6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29dda7b9557_0_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29dda7b9557_0_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29dda7b9557_0_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29dda7b9557_0_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29dda7b9557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29dda7b9557_0_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29dda7b9557_0_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29dda7b9557_0_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29dda7b9557_0_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29dda7b9557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29dda7b9557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2237800" y="14883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 YOUR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/>
              <a:t>KUBERNETES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KNOWLEDGE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/>
        </p:nvSpPr>
        <p:spPr>
          <a:xfrm>
            <a:off x="580700" y="618400"/>
            <a:ext cx="690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main components  k8s master and what is their functionality</a:t>
            </a:r>
            <a:endParaRPr/>
          </a:p>
        </p:txBody>
      </p:sp>
      <p:sp>
        <p:nvSpPr>
          <p:cNvPr id="157" name="Google Shape;157;p22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8" name="Google Shape;15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5" name="Google Shape;875;p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76" name="Google Shape;876;p112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you will do to upgrade a Kubernetes cluster?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112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78" name="Google Shape;878;p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3" name="Google Shape;883;p1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84" name="Google Shape;884;p113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two types of Kubernetes pods.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113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86" name="Google Shape;886;p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1" name="Google Shape;891;p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92" name="Google Shape;892;p114"/>
          <p:cNvSpPr txBox="1"/>
          <p:nvPr/>
        </p:nvSpPr>
        <p:spPr>
          <a:xfrm>
            <a:off x="179750" y="179000"/>
            <a:ext cx="696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3" name="Google Shape;893;p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75" y="505325"/>
            <a:ext cx="3390562" cy="42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4" name="Google Shape;894;p1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3"/>
          <p:cNvSpPr txBox="1"/>
          <p:nvPr/>
        </p:nvSpPr>
        <p:spPr>
          <a:xfrm>
            <a:off x="580700" y="618400"/>
            <a:ext cx="689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will happen if etcd is full ?</a:t>
            </a:r>
            <a:endParaRPr/>
          </a:p>
        </p:txBody>
      </p:sp>
      <p:sp>
        <p:nvSpPr>
          <p:cNvPr id="165" name="Google Shape;165;p23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6" name="Google Shape;16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4"/>
          <p:cNvSpPr txBox="1"/>
          <p:nvPr/>
        </p:nvSpPr>
        <p:spPr>
          <a:xfrm>
            <a:off x="580700" y="618400"/>
            <a:ext cx="69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will happen if API server start misbehaving.</a:t>
            </a:r>
            <a:endParaRPr/>
          </a:p>
        </p:txBody>
      </p:sp>
      <p:sp>
        <p:nvSpPr>
          <p:cNvPr id="173" name="Google Shape;173;p24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4" name="Google Shape;17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5"/>
          <p:cNvSpPr txBox="1"/>
          <p:nvPr/>
        </p:nvSpPr>
        <p:spPr>
          <a:xfrm>
            <a:off x="580700" y="618400"/>
            <a:ext cx="689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say the API server is capital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5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2" name="Google Shape;18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6"/>
          <p:cNvSpPr txBox="1"/>
          <p:nvPr/>
        </p:nvSpPr>
        <p:spPr>
          <a:xfrm>
            <a:off x="580700" y="618400"/>
            <a:ext cx="689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say the API server is capital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6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0" name="Google Shape;19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7"/>
          <p:cNvSpPr txBox="1"/>
          <p:nvPr/>
        </p:nvSpPr>
        <p:spPr>
          <a:xfrm>
            <a:off x="580700" y="618400"/>
            <a:ext cx="689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say the API server is capital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7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8" name="Google Shape;19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8"/>
          <p:cNvSpPr txBox="1"/>
          <p:nvPr/>
        </p:nvSpPr>
        <p:spPr>
          <a:xfrm>
            <a:off x="580700" y="618400"/>
            <a:ext cx="69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will happen if API server start misbehaving.</a:t>
            </a:r>
            <a:endParaRPr/>
          </a:p>
        </p:txBody>
      </p:sp>
      <p:sp>
        <p:nvSpPr>
          <p:cNvPr id="205" name="Google Shape;205;p28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6" name="Google Shape;20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9"/>
          <p:cNvSpPr txBox="1"/>
          <p:nvPr/>
        </p:nvSpPr>
        <p:spPr>
          <a:xfrm>
            <a:off x="580700" y="618400"/>
            <a:ext cx="689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say the API server is capital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9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4" name="Google Shape;21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0"/>
          <p:cNvSpPr txBox="1"/>
          <p:nvPr/>
        </p:nvSpPr>
        <p:spPr>
          <a:xfrm>
            <a:off x="580700" y="618400"/>
            <a:ext cx="689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kubectl use for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0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2" name="Google Shape;22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1"/>
          <p:cNvSpPr txBox="1"/>
          <p:nvPr/>
        </p:nvSpPr>
        <p:spPr>
          <a:xfrm>
            <a:off x="580700" y="618400"/>
            <a:ext cx="689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cluster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1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0" name="Google Shape;23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2" y="0"/>
            <a:ext cx="1932600" cy="541200"/>
          </a:xfrm>
          <a:prstGeom prst="rect">
            <a:avLst/>
          </a:prstGeom>
          <a:solidFill>
            <a:srgbClr val="00FF00"/>
          </a:solidFill>
          <a:ln cap="flat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500 to win </a:t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9627" y="212725"/>
            <a:ext cx="488790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2"/>
          <p:cNvSpPr txBox="1"/>
          <p:nvPr/>
        </p:nvSpPr>
        <p:spPr>
          <a:xfrm>
            <a:off x="580700" y="618400"/>
            <a:ext cx="69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will happen if API server start misbehaving.</a:t>
            </a:r>
            <a:endParaRPr/>
          </a:p>
        </p:txBody>
      </p:sp>
      <p:sp>
        <p:nvSpPr>
          <p:cNvPr id="237" name="Google Shape;237;p32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8" name="Google Shape;23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3"/>
          <p:cNvSpPr txBox="1"/>
          <p:nvPr/>
        </p:nvSpPr>
        <p:spPr>
          <a:xfrm>
            <a:off x="580700" y="618400"/>
            <a:ext cx="689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smallest elements of the cluster.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3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4"/>
          <p:cNvSpPr txBox="1"/>
          <p:nvPr/>
        </p:nvSpPr>
        <p:spPr>
          <a:xfrm>
            <a:off x="580700" y="618400"/>
            <a:ext cx="689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are the Kubernetes credentials stored and how it is called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4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4" name="Google Shape;25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5"/>
          <p:cNvSpPr txBox="1"/>
          <p:nvPr/>
        </p:nvSpPr>
        <p:spPr>
          <a:xfrm>
            <a:off x="580700" y="618400"/>
            <a:ext cx="689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k8s object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5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2" name="Google Shape;26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6"/>
          <p:cNvSpPr txBox="1"/>
          <p:nvPr/>
        </p:nvSpPr>
        <p:spPr>
          <a:xfrm>
            <a:off x="580700" y="618400"/>
            <a:ext cx="689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configmap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6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0" name="Google Shape;27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7"/>
          <p:cNvSpPr txBox="1"/>
          <p:nvPr/>
        </p:nvSpPr>
        <p:spPr>
          <a:xfrm>
            <a:off x="580700" y="618400"/>
            <a:ext cx="689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secret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7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8" name="Google Shape;27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8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difference and similarity between configmap and secret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8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6" name="Google Shape;28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9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seal secret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9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4" name="Google Shape;29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0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seal a secret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40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2" name="Google Shape;30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1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manage secret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41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0" name="Google Shape;31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580700" y="618400"/>
            <a:ext cx="631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you familiar with kubernetes, if yes what is </a:t>
            </a:r>
            <a:r>
              <a:rPr lang="en"/>
              <a:t>kubernetes</a:t>
            </a:r>
            <a:r>
              <a:rPr lang="en"/>
              <a:t>? </a:t>
            </a: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42"/>
          <p:cNvSpPr txBox="1"/>
          <p:nvPr/>
        </p:nvSpPr>
        <p:spPr>
          <a:xfrm>
            <a:off x="580700" y="618400"/>
            <a:ext cx="689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make sure a copy of a pod runs on every node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42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8" name="Google Shape;31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43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manage task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43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6" name="Google Shape;32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4"/>
          <p:cNvSpPr txBox="1"/>
          <p:nvPr/>
        </p:nvSpPr>
        <p:spPr>
          <a:xfrm>
            <a:off x="580700" y="618400"/>
            <a:ext cx="689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make sure you always have a sceptic number of pod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4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4" name="Google Shape;33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5"/>
          <p:cNvSpPr txBox="1"/>
          <p:nvPr/>
        </p:nvSpPr>
        <p:spPr>
          <a:xfrm>
            <a:off x="580700" y="618400"/>
            <a:ext cx="689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service in k8s and how do you secure your service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45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2" name="Google Shape;34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6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difference type of service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6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0" name="Google Shape;350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7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difference between Kubernetes loadbalancer and ingress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47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8" name="Google Shape;35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48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your service is type loadbalancer how will you access your application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8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6" name="Google Shape;36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9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node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9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4" name="Google Shape;37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50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manage multiple applications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50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2" name="Google Shape;382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51"/>
          <p:cNvSpPr txBox="1"/>
          <p:nvPr/>
        </p:nvSpPr>
        <p:spPr>
          <a:xfrm>
            <a:off x="580700" y="618400"/>
            <a:ext cx="689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namespace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51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0" name="Google Shape;390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/>
        </p:nvSpPr>
        <p:spPr>
          <a:xfrm>
            <a:off x="580700" y="618400"/>
            <a:ext cx="671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you familiar with docker-compose if yes what the  main difference between docker-compose and kubernetes?</a:t>
            </a:r>
            <a:endParaRPr/>
          </a:p>
        </p:txBody>
      </p:sp>
      <p:sp>
        <p:nvSpPr>
          <p:cNvPr id="109" name="Google Shape;109;p16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Google Shape;395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52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liveness and readiness probe and what is the difference between them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52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8" name="Google Shape;398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53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talk about volume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3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06" name="Google Shape;40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4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difference between pv and pvc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54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14" name="Google Shape;414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55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difference betwen hostpath and emptydir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55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22" name="Google Shape;422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56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deamonset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56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0" name="Google Shape;430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57"/>
          <p:cNvSpPr txBox="1"/>
          <p:nvPr/>
        </p:nvSpPr>
        <p:spPr>
          <a:xfrm>
            <a:off x="580700" y="618400"/>
            <a:ext cx="689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defference betwen deployment and statefulset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57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8" name="Google Shape;438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Google Shape;443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58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stateful application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58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46" name="Google Shape;44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59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difference between port, targetport and containerport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59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4" name="Google Shape;454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Google Shape;459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60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pod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60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62" name="Google Shape;462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61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pod structure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61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70" name="Google Shape;470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580700" y="618400"/>
            <a:ext cx="581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mean by container orchestration?</a:t>
            </a:r>
            <a:endParaRPr/>
          </a:p>
        </p:txBody>
      </p:sp>
      <p:sp>
        <p:nvSpPr>
          <p:cNvPr id="117" name="Google Shape;117;p17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62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talk about pod lifecycle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62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78" name="Google Shape;478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63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talk about permission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63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86" name="Google Shape;486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" name="Google Shape;491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64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init container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64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94" name="Google Shape;494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65"/>
          <p:cNvSpPr txBox="1"/>
          <p:nvPr/>
        </p:nvSpPr>
        <p:spPr>
          <a:xfrm>
            <a:off x="580700" y="618400"/>
            <a:ext cx="689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sidercar container</a:t>
            </a:r>
            <a:endParaRPr/>
          </a:p>
        </p:txBody>
      </p:sp>
      <p:sp>
        <p:nvSpPr>
          <p:cNvPr id="501" name="Google Shape;501;p65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02" name="Google Shape;502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Google Shape;507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66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re you familiar with k8s manifest structure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66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10" name="Google Shape;510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Google Shape;515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67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hat is the selector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67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18" name="Google Shape;518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Google Shape;523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68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manage autoscaling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68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26" name="Google Shape;526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1" name="Google Shape;531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69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lang="en"/>
              <a:t>ow can you make sure a pod get deploy only on a specific node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69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34" name="Google Shape;534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9" name="Google Shape;539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70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lang="en"/>
              <a:t>ow do you make sure no po get schedule on a node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70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42" name="Google Shape;542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7" name="Google Shape;547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71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you familiar with affinity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71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50" name="Google Shape;550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/>
        </p:nvSpPr>
        <p:spPr>
          <a:xfrm>
            <a:off x="580700" y="618400"/>
            <a:ext cx="683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According to you what are the major parts  of kubernetes</a:t>
            </a:r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5" name="Google Shape;555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72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talk about pod and container security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72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58" name="Google Shape;558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" name="Google Shape;563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73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secure a k8s cluster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73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66" name="Google Shape;566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1" name="Google Shape;571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74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secure an application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74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74" name="Google Shape;574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Google Shape;579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75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your troubleshooting pattern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75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82" name="Google Shape;582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7" name="Google Shape;587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76"/>
          <p:cNvSpPr txBox="1"/>
          <p:nvPr/>
        </p:nvSpPr>
        <p:spPr>
          <a:xfrm>
            <a:off x="580700" y="618400"/>
            <a:ext cx="6893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type of deployment strategy do you use and can you talk about other k8s deployment strategy you know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76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90" name="Google Shape;590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5" name="Google Shape;595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77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will you make sure k8s always use the image available on your repository at each deployment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77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98" name="Google Shape;598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3" name="Google Shape;603;p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Google Shape;604;p78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please talk about kubernetes Imagepull policy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78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06" name="Google Shape;606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p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79"/>
          <p:cNvSpPr txBox="1"/>
          <p:nvPr/>
        </p:nvSpPr>
        <p:spPr>
          <a:xfrm>
            <a:off x="580700" y="618400"/>
            <a:ext cx="6893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useful are kubernetes imagepull secret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79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14" name="Google Shape;614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9" name="Google Shape;619;p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80"/>
          <p:cNvSpPr txBox="1"/>
          <p:nvPr/>
        </p:nvSpPr>
        <p:spPr>
          <a:xfrm>
            <a:off x="580700" y="618400"/>
            <a:ext cx="6893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talk about kubernetes network policy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80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22" name="Google Shape;622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81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talk anout kubernetes pod and container security context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81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30" name="Google Shape;630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/>
        </p:nvSpPr>
        <p:spPr>
          <a:xfrm>
            <a:off x="573175" y="580700"/>
            <a:ext cx="684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you work right now, do you administer k8s or do you consume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9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5" name="Google Shape;635;p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p82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difference between volumeMount and volume in kubernetes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82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38" name="Google Shape;638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3" name="Google Shape;643;p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83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overall, how will you rate your experience in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83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46" name="Google Shape;646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1" name="Google Shape;651;p8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84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cluster do you have in your current company 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84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54" name="Google Shape;654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Google Shape;659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85"/>
          <p:cNvSpPr txBox="1"/>
          <p:nvPr/>
        </p:nvSpPr>
        <p:spPr>
          <a:xfrm>
            <a:off x="580700" y="618400"/>
            <a:ext cx="6893100" cy="13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What is orchestration when it comes to software and DevOps?</a:t>
            </a:r>
            <a:endParaRPr b="1" sz="13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85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62" name="Google Shape;66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Google Shape;667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86"/>
          <p:cNvSpPr txBox="1"/>
          <p:nvPr/>
        </p:nvSpPr>
        <p:spPr>
          <a:xfrm>
            <a:off x="580700" y="618400"/>
            <a:ext cx="6893100" cy="13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How are Kubernetes and Docker related?</a:t>
            </a:r>
            <a:endParaRPr b="1" sz="13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86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70" name="Google Shape;670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" name="Google Shape;675;p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76" name="Google Shape;676;p87"/>
          <p:cNvSpPr txBox="1"/>
          <p:nvPr/>
        </p:nvSpPr>
        <p:spPr>
          <a:xfrm>
            <a:off x="580700" y="618400"/>
            <a:ext cx="6893100" cy="13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What is the difference between deploying applications on hosts and containers?</a:t>
            </a:r>
            <a:endParaRPr b="1" sz="13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87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78" name="Google Shape;678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3" name="Google Shape;683;p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84" name="Google Shape;684;p88"/>
          <p:cNvSpPr txBox="1"/>
          <p:nvPr/>
        </p:nvSpPr>
        <p:spPr>
          <a:xfrm>
            <a:off x="580700" y="618400"/>
            <a:ext cx="6893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HA cluster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88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86" name="Google Shape;686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1" name="Google Shape;691;p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p89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need container orchestration?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89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94" name="Google Shape;694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9" name="Google Shape;699;p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90"/>
          <p:cNvSpPr txBox="1"/>
          <p:nvPr/>
        </p:nvSpPr>
        <p:spPr>
          <a:xfrm>
            <a:off x="580700" y="618400"/>
            <a:ext cx="689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the features of Kubernetes.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90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02" name="Google Shape;702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7" name="Google Shape;707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91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element in Kubernetes keeps track of resource utilization?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91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10" name="Google Shape;710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/>
        </p:nvSpPr>
        <p:spPr>
          <a:xfrm>
            <a:off x="580700" y="618400"/>
            <a:ext cx="683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cloud provider that you guys use at EK TECH SOLUTION to mamage your cluster?</a:t>
            </a:r>
            <a:endParaRPr/>
          </a:p>
        </p:txBody>
      </p:sp>
      <p:sp>
        <p:nvSpPr>
          <p:cNvPr id="141" name="Google Shape;141;p20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5" name="Google Shape;715;p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16" name="Google Shape;716;p92"/>
          <p:cNvSpPr txBox="1"/>
          <p:nvPr/>
        </p:nvSpPr>
        <p:spPr>
          <a:xfrm>
            <a:off x="580700" y="618400"/>
            <a:ext cx="6893100" cy="1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List the different types of controllers in Kubernetes.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92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18" name="Google Shape;718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3" name="Google Shape;723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24" name="Google Shape;724;p93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etcd cluster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93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26" name="Google Shape;726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1" name="Google Shape;731;p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94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know what container resource monitoring is?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94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34" name="Google Shape;734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9" name="Google Shape;739;p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p95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init container?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95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42" name="Google Shape;742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" name="Google Shape;747;p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8" name="Google Shape;748;p96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some container resource monitoring tools.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96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50" name="Google Shape;750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5" name="Google Shape;755;p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97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monitor applications in Kubernetes?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97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58" name="Google Shape;758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3" name="Google Shape;763;p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64" name="Google Shape;764;p98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you know about federated clusters?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98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66" name="Google Shape;766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1" name="Google Shape;771;p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p99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perform maintenance on the K8 node?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99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74" name="Google Shape;774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9" name="Google Shape;779;p1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80" name="Google Shape;780;p100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you use Kubernetes for workload distribution optimization?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100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82" name="Google Shape;782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7" name="Google Shape;787;p1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101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contained in node status?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101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90" name="Google Shape;790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 txBox="1"/>
          <p:nvPr/>
        </p:nvSpPr>
        <p:spPr>
          <a:xfrm>
            <a:off x="580700" y="618400"/>
            <a:ext cx="683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clusters do you have a EK TECH SOLUTION and how are they used?</a:t>
            </a:r>
            <a:endParaRPr/>
          </a:p>
        </p:txBody>
      </p:sp>
      <p:sp>
        <p:nvSpPr>
          <p:cNvPr id="149" name="Google Shape;149;p21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0" name="Google Shape;15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5" name="Google Shape;795;p1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796" name="Google Shape;796;p102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kube-system namespace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102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98" name="Google Shape;798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3" name="Google Shape;803;p10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04" name="Google Shape;804;p103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you know about Ingress network? And how does it work?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103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6" name="Google Shape;806;p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1" name="Google Shape;811;p1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12" name="Google Shape;812;p104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containers in a pod communicate?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104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14" name="Google Shape;814;p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Google Shape;819;p1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20" name="Google Shape;820;p105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Kubernetes RBAC.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105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22" name="Google Shape;822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7" name="Google Shape;827;p1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28" name="Google Shape;828;p106"/>
          <p:cNvSpPr txBox="1"/>
          <p:nvPr/>
        </p:nvSpPr>
        <p:spPr>
          <a:xfrm>
            <a:off x="580700" y="618400"/>
            <a:ext cx="6893100" cy="18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Can you list some reasons why DaemonSets are used?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106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0" name="Google Shape;830;p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5" name="Google Shape;835;p1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36" name="Google Shape;836;p107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tools will you use for container orchestration?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107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8" name="Google Shape;838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3" name="Google Shape;843;p1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44" name="Google Shape;844;p108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list some of the objects of Kubernetes?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108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46" name="Google Shape;846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1" name="Google Shape;851;p10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52" name="Google Shape;852;p109"/>
          <p:cNvSpPr txBox="1"/>
          <p:nvPr/>
        </p:nvSpPr>
        <p:spPr>
          <a:xfrm>
            <a:off x="580700" y="618400"/>
            <a:ext cx="689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purpose of Operators in k8s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109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54" name="Google Shape;854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9" name="Google Shape;859;p1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110"/>
          <p:cNvSpPr txBox="1"/>
          <p:nvPr/>
        </p:nvSpPr>
        <p:spPr>
          <a:xfrm>
            <a:off x="580700" y="618400"/>
            <a:ext cx="6893100" cy="1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Can you tell me some Kubectl commands?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110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62" name="Google Shape;862;p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7" name="Google Shape;867;p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868" name="Google Shape;868;p111"/>
          <p:cNvSpPr txBox="1"/>
          <p:nvPr/>
        </p:nvSpPr>
        <p:spPr>
          <a:xfrm>
            <a:off x="580700" y="618400"/>
            <a:ext cx="6893100" cy="1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Why is the Kube-apiserver used?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111"/>
          <p:cNvSpPr txBox="1"/>
          <p:nvPr/>
        </p:nvSpPr>
        <p:spPr>
          <a:xfrm>
            <a:off x="791900" y="1689350"/>
            <a:ext cx="7413600" cy="2375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Enter your response here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70" name="Google Shape;870;p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6865" y="4305751"/>
            <a:ext cx="737126" cy="8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